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9" r:id="rId5"/>
    <p:sldId id="288" r:id="rId6"/>
    <p:sldId id="276" r:id="rId7"/>
    <p:sldId id="283" r:id="rId8"/>
    <p:sldId id="261" r:id="rId9"/>
    <p:sldId id="263" r:id="rId10"/>
    <p:sldId id="265" r:id="rId11"/>
    <p:sldId id="257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94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3996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BBEBDA4B-A024-4BA6-8305-CE1F7E9E2778}" type="datetime1">
              <a:rPr lang="es-ES" smtClean="0"/>
              <a:t>04/11/2025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BC5D4BE1-C631-42FB-BD40-D3F5B8B24245}" type="datetime1">
              <a:rPr lang="es-ES" smtClean="0"/>
              <a:pPr/>
              <a:t>04/11/2025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CC5DA344-5FA2-43F7-9D95-CA56C82B08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C5DA344-5FA2-43F7-9D95-CA56C82B080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rtlCol="0" anchor="b" anchorCtr="0">
            <a:noAutofit/>
          </a:bodyPr>
          <a:lstStyle>
            <a:lvl1pPr algn="l">
              <a:defRPr lang="es-ES" sz="44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600"/>
            </a:lvl2pPr>
            <a:lvl3pPr>
              <a:spcBef>
                <a:spcPts val="1000"/>
              </a:spcBef>
              <a:spcAft>
                <a:spcPts val="500"/>
              </a:spcAft>
              <a:defRPr lang="es-ES" sz="1400"/>
            </a:lvl3pPr>
            <a:lvl4pPr>
              <a:spcBef>
                <a:spcPts val="1000"/>
              </a:spcBef>
              <a:spcAft>
                <a:spcPts val="500"/>
              </a:spcAft>
              <a:defRPr lang="es-ES" sz="1200"/>
            </a:lvl4pPr>
            <a:lvl5pPr>
              <a:spcBef>
                <a:spcPts val="1000"/>
              </a:spcBef>
              <a:spcAft>
                <a:spcPts val="500"/>
              </a:spcAft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 dirty="0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800"/>
            </a:lvl2pPr>
            <a:lvl3pPr>
              <a:spcBef>
                <a:spcPts val="1000"/>
              </a:spcBef>
              <a:spcAft>
                <a:spcPts val="500"/>
              </a:spcAft>
              <a:defRPr lang="es-ES" sz="1800"/>
            </a:lvl3pPr>
            <a:lvl4pPr>
              <a:spcBef>
                <a:spcPts val="1000"/>
              </a:spcBef>
              <a:spcAft>
                <a:spcPts val="500"/>
              </a:spcAft>
              <a:defRPr lang="es-ES" sz="1800"/>
            </a:lvl4pPr>
            <a:lvl5pPr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600"/>
            </a:lvl2pPr>
            <a:lvl3pPr>
              <a:spcBef>
                <a:spcPts val="1000"/>
              </a:spcBef>
              <a:spcAft>
                <a:spcPts val="500"/>
              </a:spcAft>
              <a:defRPr lang="es-ES" sz="1400"/>
            </a:lvl3pPr>
            <a:lvl4pPr>
              <a:spcBef>
                <a:spcPts val="1000"/>
              </a:spcBef>
              <a:spcAft>
                <a:spcPts val="500"/>
              </a:spcAft>
              <a:defRPr lang="es-ES" sz="1200"/>
            </a:lvl4pPr>
            <a:lvl5pPr>
              <a:spcBef>
                <a:spcPts val="1000"/>
              </a:spcBef>
              <a:spcAft>
                <a:spcPts val="500"/>
              </a:spcAft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 rtlCol="0">
            <a:normAutofit/>
          </a:bodyPr>
          <a:lstStyle>
            <a:lvl1pPr marL="0" indent="0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MX"/>
              <a:t>Haz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rtlCol="0"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lang="es-ES"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lang="es-ES"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lang="es-ES"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lang="es-ES"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lang="es-ES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rtlCol="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s-ES"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es-ES"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es-ES"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es-ES"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rtlCol="0" anchor="b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rtlCol="0" anchor="b">
            <a:noAutofit/>
          </a:bodyPr>
          <a:lstStyle>
            <a:lvl1pPr algn="l">
              <a:defRPr lang="es-ES" sz="4400"/>
            </a:lvl1pPr>
          </a:lstStyle>
          <a:p>
            <a:pPr rtl="0"/>
            <a:r>
              <a:rPr lang="es-MX"/>
              <a:t>Haz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lang="es-ES" sz="1800"/>
            </a:lvl1pPr>
            <a:lvl2pPr>
              <a:spcBef>
                <a:spcPts val="1000"/>
              </a:spcBef>
              <a:spcAft>
                <a:spcPts val="1500"/>
              </a:spcAft>
              <a:defRPr lang="es-ES" sz="1800"/>
            </a:lvl2pPr>
            <a:lvl3pPr>
              <a:spcBef>
                <a:spcPts val="1000"/>
              </a:spcBef>
              <a:spcAft>
                <a:spcPts val="1500"/>
              </a:spcAft>
              <a:defRPr lang="es-ES" sz="1800"/>
            </a:lvl3pPr>
            <a:lvl4pPr>
              <a:spcBef>
                <a:spcPts val="1000"/>
              </a:spcBef>
              <a:spcAft>
                <a:spcPts val="1500"/>
              </a:spcAft>
              <a:defRPr lang="es-ES" sz="1800"/>
            </a:lvl4pPr>
            <a:lvl5pPr>
              <a:spcBef>
                <a:spcPts val="1000"/>
              </a:spcBef>
              <a:spcAft>
                <a:spcPts val="1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>
              <a:ln>
                <a:noFill/>
              </a:ln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rtlCol="0" anchor="b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es-ES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es-ES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es-ES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es-ES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es-ES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es-ES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 rtlCol="0"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lang="es-ES"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lang="es-ES"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lang="es-ES"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lang="es-ES"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es-ES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es-ES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es-ES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MX"/>
              <a:t>Haz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es-ES" sz="1800"/>
            </a:lvl1pPr>
            <a:lvl2pPr>
              <a:spcBef>
                <a:spcPts val="1000"/>
              </a:spcBef>
              <a:spcAft>
                <a:spcPts val="500"/>
              </a:spcAft>
              <a:defRPr lang="es-ES" sz="1600"/>
            </a:lvl2pPr>
            <a:lvl3pPr>
              <a:spcBef>
                <a:spcPts val="1000"/>
              </a:spcBef>
              <a:spcAft>
                <a:spcPts val="500"/>
              </a:spcAft>
              <a:defRPr lang="es-ES" sz="1400"/>
            </a:lvl3pPr>
            <a:lvl4pPr>
              <a:spcBef>
                <a:spcPts val="1000"/>
              </a:spcBef>
              <a:spcAft>
                <a:spcPts val="500"/>
              </a:spcAft>
              <a:defRPr lang="es-ES" sz="1200"/>
            </a:lvl4pPr>
            <a:lvl5pPr>
              <a:spcBef>
                <a:spcPts val="1000"/>
              </a:spcBef>
              <a:spcAft>
                <a:spcPts val="500"/>
              </a:spcAft>
              <a:defRPr lang="es-ES" sz="12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es-ES" smtClean="0"/>
              <a:t>04/11/2025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000" i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s/atardecer-sol-palmera-playa-25842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xhere.com/es/photo/16474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blog.keliweb.it/2023/03/acquistare-un-dominio-domande-frequent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100000"/>
              </a:lnSpc>
            </a:pPr>
            <a:r>
              <a:rPr lang="es-ES" sz="3600" dirty="0"/>
              <a:t>Mall costa del sol</a:t>
            </a:r>
            <a:br>
              <a:rPr lang="es-ES" sz="3600" dirty="0"/>
            </a:br>
            <a:r>
              <a:rPr lang="es-ES" sz="1500" dirty="0"/>
              <a:t>integrantes:</a:t>
            </a:r>
            <a:br>
              <a:rPr lang="es-ES" sz="1500" dirty="0"/>
            </a:br>
            <a:r>
              <a:rPr lang="es-ES" sz="1500" b="1" dirty="0" err="1"/>
              <a:t>joaquin</a:t>
            </a:r>
            <a:r>
              <a:rPr lang="es-ES" sz="1500" b="1" dirty="0"/>
              <a:t> </a:t>
            </a:r>
            <a:r>
              <a:rPr lang="es-ES" sz="1500" b="1" dirty="0" err="1"/>
              <a:t>maver</a:t>
            </a:r>
            <a:r>
              <a:rPr lang="es-ES" sz="1500" b="1" dirty="0"/>
              <a:t> </a:t>
            </a:r>
            <a:br>
              <a:rPr lang="es-ES" sz="1500" b="1" dirty="0"/>
            </a:br>
            <a:r>
              <a:rPr lang="es-ES" sz="1500" b="1" dirty="0"/>
              <a:t>Ezequiel bernardo</a:t>
            </a:r>
            <a:br>
              <a:rPr lang="es-ES" sz="1500" b="1" dirty="0"/>
            </a:br>
            <a:r>
              <a:rPr lang="es-ES" sz="1500" b="1" dirty="0"/>
              <a:t>tomas </a:t>
            </a:r>
            <a:r>
              <a:rPr lang="es-ES" sz="1500" b="1" dirty="0" err="1"/>
              <a:t>brander</a:t>
            </a:r>
            <a:br>
              <a:rPr lang="es-ES" sz="1500" b="1" dirty="0"/>
            </a:br>
            <a:r>
              <a:rPr lang="es-ES" sz="1500" b="1" dirty="0" err="1"/>
              <a:t>matias</a:t>
            </a:r>
            <a:r>
              <a:rPr lang="es-ES" sz="1500" b="1" dirty="0"/>
              <a:t> </a:t>
            </a:r>
            <a:r>
              <a:rPr lang="es-ES" sz="1500" b="1" dirty="0" err="1"/>
              <a:t>posse</a:t>
            </a:r>
            <a:r>
              <a:rPr lang="es-ES" sz="1500" b="1" dirty="0"/>
              <a:t> presa</a:t>
            </a:r>
            <a:br>
              <a:rPr lang="es-ES" sz="1500" b="1" dirty="0"/>
            </a:br>
            <a:r>
              <a:rPr lang="es-ES" sz="1500" b="1" dirty="0" err="1"/>
              <a:t>jonathan</a:t>
            </a:r>
            <a:r>
              <a:rPr lang="es-ES" sz="1500" b="1" dirty="0"/>
              <a:t> </a:t>
            </a:r>
            <a:r>
              <a:rPr lang="es-ES" sz="1500" b="1" dirty="0" err="1"/>
              <a:t>artimiak</a:t>
            </a:r>
            <a:endParaRPr lang="es-ES" sz="3600" b="1" dirty="0"/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3E772980-03BF-B3E5-EBCD-5CE87B552C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r="22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117" y="185195"/>
            <a:ext cx="6930838" cy="1505493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logo</a:t>
            </a:r>
          </a:p>
        </p:txBody>
      </p:sp>
      <p:pic>
        <p:nvPicPr>
          <p:cNvPr id="25" name="Marcador de posición de imagen 6" descr="Un horizonte urbano">
            <a:extLst>
              <a:ext uri="{FF2B5EF4-FFF2-40B4-BE49-F238E27FC236}">
                <a16:creationId xmlns:a16="http://schemas.microsoft.com/office/drawing/2014/main" id="{086C9520-C924-5732-CC82-F0C4A533D4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7" r="2" b="2"/>
          <a:stretch>
            <a:fillRect/>
          </a:stretch>
        </p:blipFill>
        <p:spPr>
          <a:xfrm>
            <a:off x="-18788" y="-22860"/>
            <a:ext cx="3291840" cy="6903720"/>
          </a:xfrm>
          <a:noFill/>
        </p:spPr>
      </p:pic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6B2E9D19-68F1-CDFF-C6AA-45A1543130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95" y="2286001"/>
            <a:ext cx="5430777" cy="3037840"/>
          </a:xfr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60194EF-82D9-37E1-5CE7-063219405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1" r="42201" b="1"/>
          <a:stretch>
            <a:fillRect/>
          </a:stretch>
        </p:blipFill>
        <p:spPr>
          <a:xfrm>
            <a:off x="7566991" y="-22860"/>
            <a:ext cx="4625008" cy="6903720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53C7B2B-EF88-1991-1609-75D8E3BF47EA}"/>
              </a:ext>
            </a:extLst>
          </p:cNvPr>
          <p:cNvSpPr txBox="1"/>
          <p:nvPr/>
        </p:nvSpPr>
        <p:spPr>
          <a:xfrm>
            <a:off x="745066" y="1439334"/>
            <a:ext cx="6350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>
                <a:solidFill>
                  <a:schemeClr val="accent2"/>
                </a:solidFill>
              </a:rPr>
              <a:t>Shopping temático inspirado en los paseos costeros de la costa atlántica.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>
                <a:solidFill>
                  <a:schemeClr val="accent2"/>
                </a:solidFill>
              </a:rPr>
              <a:t>Estilo visual minimalista, moderno y accesible.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>
                <a:solidFill>
                  <a:schemeClr val="accent2"/>
                </a:solidFill>
              </a:rPr>
              <a:t>Paleta de Colores seleccionadas:</a:t>
            </a:r>
          </a:p>
          <a:p>
            <a:r>
              <a:rPr lang="es-AR" dirty="0">
                <a:solidFill>
                  <a:schemeClr val="accent2"/>
                </a:solidFill>
              </a:rPr>
              <a:t>color-sol: #FFA94D;</a:t>
            </a:r>
          </a:p>
          <a:p>
            <a:r>
              <a:rPr lang="es-AR" dirty="0">
                <a:solidFill>
                  <a:schemeClr val="accent2"/>
                </a:solidFill>
              </a:rPr>
              <a:t>color-mar: #5EC6E8;</a:t>
            </a:r>
          </a:p>
          <a:p>
            <a:r>
              <a:rPr lang="es-AR" dirty="0">
                <a:solidFill>
                  <a:schemeClr val="accent2"/>
                </a:solidFill>
              </a:rPr>
              <a:t>color-arena: #F7E7BE;</a:t>
            </a:r>
          </a:p>
          <a:p>
            <a:r>
              <a:rPr lang="es-AR" dirty="0">
                <a:solidFill>
                  <a:schemeClr val="accent2"/>
                </a:solidFill>
              </a:rPr>
              <a:t>color-atardecer: #F4A261;</a:t>
            </a:r>
          </a:p>
          <a:p>
            <a:r>
              <a:rPr lang="es-AR" dirty="0">
                <a:solidFill>
                  <a:schemeClr val="accent2"/>
                </a:solidFill>
              </a:rPr>
              <a:t>color-texto: #2F3E46;</a:t>
            </a:r>
          </a:p>
          <a:p>
            <a:r>
              <a:rPr lang="es-AR" dirty="0">
                <a:solidFill>
                  <a:schemeClr val="accent2"/>
                </a:solidFill>
              </a:rPr>
              <a:t>color-fondo: #FAF9F6;</a:t>
            </a:r>
          </a:p>
          <a:p>
            <a:r>
              <a:rPr lang="es-AR" dirty="0">
                <a:solidFill>
                  <a:schemeClr val="accent2"/>
                </a:solidFill>
              </a:rPr>
              <a:t>color-verde: #7AB97A;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>
                <a:solidFill>
                  <a:schemeClr val="accent2"/>
                </a:solidFill>
              </a:rPr>
              <a:t>Tipografía: </a:t>
            </a:r>
            <a:r>
              <a:rPr lang="es-AR" dirty="0" err="1">
                <a:solidFill>
                  <a:schemeClr val="accent2"/>
                </a:solidFill>
              </a:rPr>
              <a:t>Helvetica</a:t>
            </a:r>
            <a:r>
              <a:rPr lang="es-AR" dirty="0">
                <a:solidFill>
                  <a:schemeClr val="accent2"/>
                </a:solidFill>
              </a:rPr>
              <a:t> Neue, Arial, Sans-</a:t>
            </a:r>
            <a:r>
              <a:rPr lang="es-AR" dirty="0" err="1">
                <a:solidFill>
                  <a:schemeClr val="accent2"/>
                </a:solidFill>
              </a:rPr>
              <a:t>serif</a:t>
            </a:r>
            <a:endParaRPr lang="es-AR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0308" y="-1004146"/>
            <a:ext cx="5028566" cy="3354992"/>
          </a:xfrm>
          <a:noFill/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3600" dirty="0"/>
              <a:t>Requerimientos no funcionales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0309" y="2612183"/>
            <a:ext cx="5028565" cy="3238284"/>
          </a:xfrm>
          <a:noFill/>
        </p:spPr>
        <p:txBody>
          <a:bodyPr rtlCol="0" anchor="t"/>
          <a:lstStyle>
            <a:defPPr>
              <a:defRPr lang="es-ES"/>
            </a:def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400" dirty="0"/>
              <a:t>Rendimiento: </a:t>
            </a:r>
            <a:r>
              <a:rPr lang="es-AR" sz="1400" b="0" dirty="0"/>
              <a:t>El sitio deberá cargar completamente en menos de 3 segundos para garantizar una buena experiencia de usuario.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400" dirty="0"/>
              <a:t>Compatibilidad y adaptabilidad: </a:t>
            </a:r>
            <a:r>
              <a:rPr lang="es-AR" sz="1400" b="0" dirty="0"/>
              <a:t>El sitio deberá visualizarse correctamente en dispositivos móviles, </a:t>
            </a:r>
            <a:r>
              <a:rPr lang="es-AR" sz="1400" b="0" dirty="0" err="1"/>
              <a:t>tablets</a:t>
            </a:r>
            <a:r>
              <a:rPr lang="es-AR" sz="1400" b="0" dirty="0"/>
              <a:t> y computadoras de escritorio, manteniendo el diseño responsivo.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400" dirty="0"/>
              <a:t>Usabilidad y accesibilidad: </a:t>
            </a:r>
            <a:r>
              <a:rPr lang="es-AR" sz="1400" b="0" dirty="0"/>
              <a:t>La interfaz deberá ser clara, intuitiva y accesible, cumpliendo criterios básicos de accesibilidad (como contraste, tamaño de fuente y navegación simple).</a:t>
            </a:r>
            <a:endParaRPr lang="es-ES" sz="1400" b="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9B355E79-D786-F3E9-23F8-5A7E734436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140" r="23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Requerimientos funcionales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70116" y="2022395"/>
            <a:ext cx="6941703" cy="3015272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s-ES"/>
            </a:defPPr>
          </a:lstStyle>
          <a:p>
            <a:r>
              <a:rPr lang="es-AR" sz="1400" b="1" dirty="0">
                <a:solidFill>
                  <a:schemeClr val="accent2"/>
                </a:solidFill>
              </a:rPr>
              <a:t>UBICACIÓN Y MAPA INTERACTIVO: </a:t>
            </a:r>
            <a:r>
              <a:rPr lang="es-AR" sz="1400" dirty="0">
                <a:solidFill>
                  <a:schemeClr val="accent2"/>
                </a:solidFill>
              </a:rPr>
              <a:t>EL SITIO DEBERÁ MOSTRAR UN MAPA INTERACTIVO CON LA UBICACIÓN DEL SHOPPING Y CÓMO LLEGAR DESDE DISTINTOS PUNTOS (INTEGRADO CON GOOGLE MAPS U OTRO SERVICIO).</a:t>
            </a:r>
          </a:p>
          <a:p>
            <a:r>
              <a:rPr lang="es-AR" sz="1400" b="1" dirty="0">
                <a:solidFill>
                  <a:schemeClr val="accent2"/>
                </a:solidFill>
              </a:rPr>
              <a:t>GESTIÓN DE CONTENIDO POR PARTE DEL ADMINISTRADOR: </a:t>
            </a:r>
            <a:r>
              <a:rPr lang="es-AR" sz="1400" dirty="0">
                <a:solidFill>
                  <a:schemeClr val="accent2"/>
                </a:solidFill>
              </a:rPr>
              <a:t>EL ADMINISTRADOR DEL SITIO PODRÁ AGREGAR, EDITAR O ELIMINAR INFORMACIÓN DE LOCALES, PROMOCIONES Y EVENTOS DESDE UN PANEL INTERNO.</a:t>
            </a:r>
          </a:p>
          <a:p>
            <a:r>
              <a:rPr lang="es-AR" sz="1400" b="1" dirty="0">
                <a:solidFill>
                  <a:schemeClr val="accent2"/>
                </a:solidFill>
              </a:rPr>
              <a:t>INTEGRACIÓN CON REDES SOCIALES: </a:t>
            </a:r>
            <a:r>
              <a:rPr lang="es-AR" sz="1400" dirty="0">
                <a:solidFill>
                  <a:schemeClr val="accent2"/>
                </a:solidFill>
              </a:rPr>
              <a:t>EL SITIO DEBERÁ PERMITIR ENLACES DIRECTOS A REDES SOCIALES DEL SHOPPING (INSTAGRAM, FACEBOOK, TIKTOK, ETC.) Y MOSTRAR PUBLICACIONES DESTACADAS O EVENTOS DEL FEED.</a:t>
            </a:r>
          </a:p>
          <a:p>
            <a:endParaRPr lang="es-ES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BE07920F-D2F5-4F88-F1B8-7ED59AC878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986" r="13986"/>
          <a:stretch>
            <a:fillRect/>
          </a:stretch>
        </p:blipFill>
        <p:spPr>
          <a:xfrm>
            <a:off x="0" y="0"/>
            <a:ext cx="3291840" cy="6903720"/>
          </a:xfr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Dominio y hosting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94933"/>
            <a:ext cx="6476999" cy="4546599"/>
          </a:xfr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1400" dirty="0"/>
              <a:t>Hosting: </a:t>
            </a:r>
            <a:r>
              <a:rPr lang="es-AR" sz="1400" dirty="0"/>
              <a:t>Netlify sobresale por su simplicidad, despliegue de sitios estáticos y una amplia personalización mediante plugins, siendo muy robusto para proyectos pequeños a medianos.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400" dirty="0"/>
              <a:t>Dominio: mallcostadelsol.com.ar</a:t>
            </a:r>
          </a:p>
          <a:p>
            <a:r>
              <a:rPr lang="es-AR" sz="1400" dirty="0"/>
              <a:t>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Es más natural y profesional para un proyecto en Argentina.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.com.ar da una sensación de legitimidad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Representa turismo, playa y energía positiva.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Es corto, fácil de recordar y coherente con el logo y colores que usamos.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 dirty="0"/>
              <a:t>Uso recomendado: el que mejor encaja para tu entrega y presentación.</a:t>
            </a:r>
            <a:endParaRPr lang="es-ES" sz="140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A9731B21-9E25-128B-E27D-D423EB25AA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157" r="31157"/>
          <a:stretch>
            <a:fillRect/>
          </a:stretch>
        </p:blipFill>
        <p:spPr/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0D02979-DA67-7680-A1FA-71ADBA1B6BFF}"/>
              </a:ext>
            </a:extLst>
          </p:cNvPr>
          <p:cNvSpPr txBox="1"/>
          <p:nvPr/>
        </p:nvSpPr>
        <p:spPr>
          <a:xfrm>
            <a:off x="7566991" y="6880860"/>
            <a:ext cx="46250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>
                <a:hlinkClick r:id="rId4" tooltip="https://blog.keliweb.it/2023/03/acquistare-un-dominio-domande-frequenti/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5" tooltip="https://creativecommons.org/licenses/by-nc-sa/3.0/"/>
              </a:rPr>
              <a:t>CC BY-SA-NC</a:t>
            </a:r>
            <a:endParaRPr lang="es-AR" sz="900"/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67"/>
            <a:ext cx="10515600" cy="742421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/>
              <a:t>Figma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3B3CF1-10F5-B9C8-E675-606B5F2B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888"/>
            <a:ext cx="12192000" cy="61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254" y="685800"/>
            <a:ext cx="9573491" cy="3136738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43">
      <a:dk1>
        <a:srgbClr val="000000"/>
      </a:dk1>
      <a:lt1>
        <a:srgbClr val="FFFFFF"/>
      </a:lt1>
      <a:dk2>
        <a:srgbClr val="EFEBEB"/>
      </a:dk2>
      <a:lt2>
        <a:srgbClr val="E8E8E8"/>
      </a:lt2>
      <a:accent1>
        <a:srgbClr val="001D2E"/>
      </a:accent1>
      <a:accent2>
        <a:srgbClr val="145766"/>
      </a:accent2>
      <a:accent3>
        <a:srgbClr val="B99B9F"/>
      </a:accent3>
      <a:accent4>
        <a:srgbClr val="A47930"/>
      </a:accent4>
      <a:accent5>
        <a:srgbClr val="0C577C"/>
      </a:accent5>
      <a:accent6>
        <a:srgbClr val="CC836D"/>
      </a:accent6>
      <a:hlink>
        <a:srgbClr val="467886"/>
      </a:hlink>
      <a:folHlink>
        <a:srgbClr val="96607D"/>
      </a:folHlink>
    </a:clrScheme>
    <a:fontScheme name="Custom 98">
      <a:majorFont>
        <a:latin typeface="Walbaum Display Light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891844_TF22797433_Win32.potx" id="{B597D2F1-837B-469F-B2D3-2CED1E742268}" vid="{FD49DCAD-A88B-4469-8FA2-865F0BABC5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A9736AE9B47F41A4F05DD5C9F6EF73" ma:contentTypeVersion="11" ma:contentTypeDescription="Create a new document." ma:contentTypeScope="" ma:versionID="67c66c42441222ab0d3915a3bf3374fd">
  <xsd:schema xmlns:xsd="http://www.w3.org/2001/XMLSchema" xmlns:xs="http://www.w3.org/2001/XMLSchema" xmlns:p="http://schemas.microsoft.com/office/2006/metadata/properties" xmlns:ns2="dba17586-b568-4be8-9847-0ce915c3caef" xmlns:ns3="9764df57-f31f-4307-9b42-758cd235001e" targetNamespace="http://schemas.microsoft.com/office/2006/metadata/properties" ma:root="true" ma:fieldsID="72f6b2a38b8114f1438fc2619dc275aa" ns2:_="" ns3:_="">
    <xsd:import namespace="dba17586-b568-4be8-9847-0ce915c3caef"/>
    <xsd:import namespace="9764df57-f31f-4307-9b42-758cd235001e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17586-b568-4be8-9847-0ce915c3cae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480f935f-056e-43d0-a9c3-6f0a0280ba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64df57-f31f-4307-9b42-758cd235001e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d44cc79-c0f0-45ef-9b70-509581580a91}" ma:internalName="TaxCatchAll" ma:showField="CatchAllData" ma:web="9764df57-f31f-4307-9b42-758cd23500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64df57-f31f-4307-9b42-758cd235001e" xsi:nil="true"/>
    <lcf76f155ced4ddcb4097134ff3c332f xmlns="dba17586-b568-4be8-9847-0ce915c3caef">
      <Terms xmlns="http://schemas.microsoft.com/office/infopath/2007/PartnerControls"/>
    </lcf76f155ced4ddcb4097134ff3c332f>
    <ReferenceId xmlns="dba17586-b568-4be8-9847-0ce915c3cae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2E4CC8-A0E0-4C63-AAEB-546365464453}"/>
</file>

<file path=customXml/itemProps2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Diseño de líneas angulares</Template>
  <TotalTime>43</TotalTime>
  <Words>386</Words>
  <Application>Microsoft Office PowerPoint</Application>
  <PresentationFormat>Panorámica</PresentationFormat>
  <Paragraphs>41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Univers Light</vt:lpstr>
      <vt:lpstr>Walbaum Display Light</vt:lpstr>
      <vt:lpstr>Wingdings</vt:lpstr>
      <vt:lpstr>AngleLinesVTI</vt:lpstr>
      <vt:lpstr>Mall costa del sol integrantes: joaquin maver  Ezequiel bernardo tomas brander matias posse presa jonathan artimiak</vt:lpstr>
      <vt:lpstr>logo</vt:lpstr>
      <vt:lpstr>Presentación de PowerPoint</vt:lpstr>
      <vt:lpstr>Requerimientos no funcionales</vt:lpstr>
      <vt:lpstr>Requerimientos funcionales</vt:lpstr>
      <vt:lpstr>Dominio y hosting</vt:lpstr>
      <vt:lpstr>Figma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Ezequiel Bernardo</dc:creator>
  <cp:lastModifiedBy>Ezequiel Bernardo</cp:lastModifiedBy>
  <cp:revision>2</cp:revision>
  <dcterms:created xsi:type="dcterms:W3CDTF">2025-11-04T22:45:17Z</dcterms:created>
  <dcterms:modified xsi:type="dcterms:W3CDTF">2025-11-05T00:44:41Z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0x0101005AA9736AE9B47F41A4F05DD5C9F6EF73</vt:lpwstr>
  </property>
</Properties>
</file>